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7BAFB3-415B-404C-8A7A-FF1528F7547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72A376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68CA17-D440-4D02-B7C4-3C33360E3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BAFB3-415B-404C-8A7A-FF1528F75475}" type="datetimeFigureOut">
              <a:rPr lang="en-US" smtClean="0">
                <a:solidFill>
                  <a:prstClr val="white"/>
                </a:solidFill>
              </a:rPr>
              <a:pPr/>
              <a:t>4/27/2010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8CA17-D440-4D02-B7C4-3C33360E325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7BAFB3-415B-404C-8A7A-FF1528F75475}" type="datetimeFigureOut">
              <a:rPr lang="en-US" smtClean="0">
                <a:solidFill>
                  <a:prstClr val="black"/>
                </a:solidFill>
              </a:rPr>
              <a:pPr/>
              <a:t>4/27/2010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68CA17-D440-4D02-B7C4-3C33360E32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019800"/>
            <a:ext cx="91440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Ecology Tours Division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15000"/>
            <a:ext cx="9144000" cy="5334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Lehua Adventure Tours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archaeological wonders of the </a:t>
            </a:r>
            <a:r>
              <a:rPr lang="en-US" dirty="0" err="1"/>
              <a:t>Manoa</a:t>
            </a:r>
            <a:r>
              <a:rPr lang="en-US" dirty="0"/>
              <a:t> Valley</a:t>
            </a:r>
          </a:p>
          <a:p>
            <a:r>
              <a:rPr lang="en-US" dirty="0" smtClean="0"/>
              <a:t>Mondays </a:t>
            </a:r>
            <a:r>
              <a:rPr lang="en-US" dirty="0"/>
              <a:t>from </a:t>
            </a:r>
            <a:r>
              <a:rPr lang="en-US" dirty="0" smtClean="0"/>
              <a:t>8:00 </a:t>
            </a:r>
            <a:r>
              <a:rPr lang="en-US" dirty="0"/>
              <a:t>a.m. – </a:t>
            </a:r>
            <a:r>
              <a:rPr lang="en-US" dirty="0" smtClean="0"/>
              <a:t>2:00 </a:t>
            </a:r>
            <a:r>
              <a:rPr lang="en-US" dirty="0"/>
              <a:t>p.m.</a:t>
            </a:r>
          </a:p>
          <a:p>
            <a:r>
              <a:rPr lang="en-US" dirty="0" smtClean="0"/>
              <a:t>4 </a:t>
            </a:r>
            <a:r>
              <a:rPr lang="en-US" dirty="0"/>
              <a:t>person minimum, 12 person maximum</a:t>
            </a:r>
          </a:p>
          <a:p>
            <a:r>
              <a:rPr lang="en-US" dirty="0" smtClean="0"/>
              <a:t>Walking distance</a:t>
            </a:r>
            <a:r>
              <a:rPr lang="en-US" dirty="0"/>
              <a:t>: 1-2 miles</a:t>
            </a:r>
          </a:p>
          <a:p>
            <a:r>
              <a:rPr lang="en-US" dirty="0" smtClean="0"/>
              <a:t>Fee: </a:t>
            </a:r>
            <a:r>
              <a:rPr lang="en-US" dirty="0"/>
              <a:t>$25.00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Sights of the Sacred Valley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Lehua</a:t>
            </a:r>
            <a:r>
              <a:rPr lang="en-US" dirty="0" smtClean="0"/>
              <a:t> Ecology Day Tours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922712" y="2931712"/>
            <a:ext cx="5221287" cy="2783288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 member of the Hawaii Ecotourism Association and 2010 winner for the HEA </a:t>
            </a:r>
            <a:r>
              <a:rPr lang="en-US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Ecotour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of the Year</a:t>
            </a:r>
          </a:p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64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Ecology Tours Division</vt:lpstr>
      <vt:lpstr>Sights of the Sacred Valley</vt:lpstr>
      <vt:lpstr>Lehua Ecology Day Tours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Ecology Tours Division</dc:title>
  <dc:creator>GO! Series</dc:creator>
  <cp:lastModifiedBy>Alicia</cp:lastModifiedBy>
  <cp:revision>2</cp:revision>
  <dcterms:created xsi:type="dcterms:W3CDTF">2009-12-12T19:46:27Z</dcterms:created>
  <dcterms:modified xsi:type="dcterms:W3CDTF">2010-04-28T00:39:33Z</dcterms:modified>
</cp:coreProperties>
</file>