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5E000-7E75-4B75-A6B8-B25FC28DA790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7DC20-4CE2-41F0-B8DC-0B6B009F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05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DC20-4CE2-41F0-B8DC-0B6B009F3C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3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DC20-4CE2-41F0-B8DC-0B6B009F3C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DC20-4CE2-41F0-B8DC-0B6B009F3C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99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DC20-4CE2-41F0-B8DC-0B6B009F3C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77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B84FB5-5FB8-49B9-8F6C-8BF3951D3628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0E0CEFF-0D83-4CB0-B94A-E6DD06BE6EA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commitment to environmental stewardship</a:t>
            </a:r>
          </a:p>
          <a:p>
            <a:pPr lvl="1"/>
            <a:r>
              <a:rPr lang="en-US" dirty="0"/>
              <a:t>A raised awareness of local culture</a:t>
            </a:r>
          </a:p>
          <a:p>
            <a:pPr lvl="1"/>
            <a:r>
              <a:rPr lang="en-US" dirty="0"/>
              <a:t>A travel agenda that reduces threats to wildlife and watershed</a:t>
            </a:r>
          </a:p>
          <a:p>
            <a:pPr lvl="1"/>
            <a:r>
              <a:rPr lang="en-US" dirty="0"/>
              <a:t>A responsible approach to minimizing the impact of </a:t>
            </a:r>
            <a:r>
              <a:rPr lang="en-US" dirty="0" smtClean="0"/>
              <a:t>tourism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Ecotourism?</a:t>
            </a:r>
            <a:endParaRPr lang="en-US" dirty="0"/>
          </a:p>
        </p:txBody>
      </p:sp>
      <p:pic>
        <p:nvPicPr>
          <p:cNvPr id="6" name="Picture 2" descr="J:\My Documents\Pictures\Kauai\Miscellaneous\P101057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943350"/>
            <a:ext cx="3886200" cy="2914650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7" name="Picture 2" descr="J:\My Documents\Pictures\Kauai\Miscellaneous\P101057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28900" y="3943350"/>
            <a:ext cx="3886200" cy="2914650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8" name="Picture 2" descr="J:\My Documents\Pictures\Kauai\Miscellaneous\P101057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57800" y="3943350"/>
            <a:ext cx="3886200" cy="291465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10" name="Rectangle 9"/>
          <p:cNvSpPr/>
          <p:nvPr/>
        </p:nvSpPr>
        <p:spPr>
          <a:xfrm>
            <a:off x="0" y="1143000"/>
            <a:ext cx="9144000" cy="7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3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Hawaii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Explore ancient and endangered plant species on this special one-mile hike through densely forested vegetation. Wednesdays from 1:00 to 5:00 p.m.</a:t>
            </a:r>
          </a:p>
          <a:p>
            <a:endParaRPr lang="en-US" dirty="0"/>
          </a:p>
        </p:txBody>
      </p:sp>
      <p:pic>
        <p:nvPicPr>
          <p:cNvPr id="5" name="Picture Placeholder 8" descr="PICT0199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914400" y="674159"/>
            <a:ext cx="7480300" cy="3772958"/>
          </a:xfrm>
        </p:spPr>
      </p:pic>
    </p:spTree>
    <p:extLst>
      <p:ext uri="{BB962C8B-B14F-4D97-AF65-F5344CB8AC3E}">
        <p14:creationId xmlns:p14="http://schemas.microsoft.com/office/powerpoint/2010/main" val="220833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Explore a purifying wash of the sea at a small hidden </a:t>
            </a:r>
            <a:r>
              <a:rPr lang="en-US" dirty="0" smtClean="0"/>
              <a:t>beach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Sea Cleanse</a:t>
            </a:r>
            <a:endParaRPr lang="en-US" dirty="0"/>
          </a:p>
        </p:txBody>
      </p:sp>
      <p:pic>
        <p:nvPicPr>
          <p:cNvPr id="5" name="Content Placeholder 4" descr="P1010316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648200" y="2230744"/>
            <a:ext cx="4038600" cy="3026750"/>
          </a:xfr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893190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Snorkeling with Sea Turtles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Explore the underwater beauty of the islands without disturbing this protected </a:t>
            </a:r>
            <a:r>
              <a:rPr lang="en-US"/>
              <a:t>sea </a:t>
            </a:r>
            <a:r>
              <a:rPr lang="en-US" smtClean="0"/>
              <a:t>creature</a:t>
            </a:r>
            <a:endParaRPr lang="en-US" dirty="0"/>
          </a:p>
        </p:txBody>
      </p:sp>
      <p:pic>
        <p:nvPicPr>
          <p:cNvPr id="5" name="Content Placeholder 7" descr="turtle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tretch>
            <a:fillRect/>
          </a:stretch>
        </p:blipFill>
        <p:spPr>
          <a:xfrm>
            <a:off x="914400" y="520556"/>
            <a:ext cx="7480300" cy="4080163"/>
          </a:xfrm>
          <a:ln w="57150"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879307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95</Words>
  <Application>Microsoft Office PowerPoint</Application>
  <PresentationFormat>On-screen Show (4:3)</PresentationFormat>
  <Paragraphs>15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What is Ecotourism?</vt:lpstr>
      <vt:lpstr>Native Hawaii</vt:lpstr>
      <vt:lpstr>Spiritual Sea Cleanse</vt:lpstr>
      <vt:lpstr>Snorkeling with Sea Turtles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GO! Series</dc:creator>
  <cp:lastModifiedBy>Ken</cp:lastModifiedBy>
  <cp:revision>2</cp:revision>
  <dcterms:created xsi:type="dcterms:W3CDTF">2009-12-12T19:38:20Z</dcterms:created>
  <dcterms:modified xsi:type="dcterms:W3CDTF">2011-01-10T20:22:37Z</dcterms:modified>
</cp:coreProperties>
</file>